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467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讲述了加拿大少年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Woodley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热爱乐高和动画制作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未来也计划投身动画行业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702" y="1628800"/>
            <a:ext cx="9264906" cy="1224136"/>
          </a:xfrm>
          <a:prstGeom prst="rect">
            <a:avLst/>
          </a:prstGeom>
        </p:spPr>
      </p:pic>
      <p:pic>
        <p:nvPicPr>
          <p:cNvPr id="4" name="语篇导航-DA.eps" descr="id:21474883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981920"/>
            <a:ext cx="1728192" cy="42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Canadian boy also made an animated music video for the British band Coldplay’s song “Viva La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Vida”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 video caught the attention of tens of thousands of animation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lovers around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resulted in a famous Toronto animation company knocking on Dylan’s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 years’ time, he brought home three international animation prizes for high school 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all of these things happened before Dylan had even turned 17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whole thing has just kind of exploded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爆发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Dylan’s success didn’t come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overnight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built on a strong foundation of Lego bricks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乐高积木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56142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 loved these colorful little bricks when he was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he has never stopped playing with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started producing animations, the boy naturally thought of using his Lego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bricks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to post his creations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really expect an international fan at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wanted to share my creativity with my friends,” he explained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video for “Viva La Vida” is so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viewed 1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million times and has received over 21,000 “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likes”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video is just four minutes long, but Dylan spent two years creating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arranged his Lego bricks and filmed the scene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needed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tore the bricks down, rebuilt them and filmed the next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repeated this countless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carefully finished his video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 is looking ahead to a job in the animation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industry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great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take it as far as I want,” he said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Dylan Woodley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Britain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细节理解题。原文明确提到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Canadian boy”,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直接说明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来自加拿大。故选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19500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447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about Dylan’s video for “Via La Vida”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forty minutes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Lego bricks to create the music video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Dylan two months to film the music video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 first animated video Dylan had created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78497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细节判断题。原文提到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使用乐高积木制作动画（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he started producing animations, the boy naturally thought of using his Lego bricks”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“Viva La Vida”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视频正是他的乐高动画作品。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项时长错误（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项时间错误（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耗时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年而非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项未提及是第一部作品。故选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7630" y="117950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442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last paragraph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already begun a career in the animation industry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might give up creating animation after finishing high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hasn’t decided yet whether to work in the animation industry or not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plans to work as an animator and to continue making animations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92898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推理判断题。最后一段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a great love. I can take it as far as I want”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“looking ahead to a job in the animation industry”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展望在动画行业的工作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明确表达职业规划。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已开始职业生涯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时态错误；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项与原文矛盾；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项原文未体现犹豫。故选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4500" y="12976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be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Love for Animations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Ways Dylan Make Animations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Video “Viva La Vida”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Life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627059"/>
            <a:ext cx="3287862" cy="433882"/>
          </a:xfrm>
          <a:prstGeom prst="rect">
            <a:avLst/>
          </a:prstGeom>
        </p:spPr>
      </p:pic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421934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标题归纳题。全文围绕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Dylan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对动画的热爱与成就展开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项侧重制作方法（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项聚焦单个作品（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不全面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项与主题无关。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项准确概括其核心特质与成功根源。故选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15780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576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2025-09-17T12:52:47Z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